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21383625" cy="302752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3" d="100"/>
          <a:sy n="13" d="100"/>
        </p:scale>
        <p:origin x="2292" y="1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3772" y="4954765"/>
            <a:ext cx="18176081" cy="10540259"/>
          </a:xfrm>
        </p:spPr>
        <p:txBody>
          <a:bodyPr anchor="b"/>
          <a:lstStyle>
            <a:lvl1pPr algn="ctr">
              <a:defRPr sz="1403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2953" y="15901497"/>
            <a:ext cx="16037719" cy="7309499"/>
          </a:xfrm>
        </p:spPr>
        <p:txBody>
          <a:bodyPr/>
          <a:lstStyle>
            <a:lvl1pPr marL="0" indent="0" algn="ctr">
              <a:buNone/>
              <a:defRPr sz="5612"/>
            </a:lvl1pPr>
            <a:lvl2pPr marL="1069162" indent="0" algn="ctr">
              <a:buNone/>
              <a:defRPr sz="4677"/>
            </a:lvl2pPr>
            <a:lvl3pPr marL="2138324" indent="0" algn="ctr">
              <a:buNone/>
              <a:defRPr sz="4209"/>
            </a:lvl3pPr>
            <a:lvl4pPr marL="3207487" indent="0" algn="ctr">
              <a:buNone/>
              <a:defRPr sz="3742"/>
            </a:lvl4pPr>
            <a:lvl5pPr marL="4276649" indent="0" algn="ctr">
              <a:buNone/>
              <a:defRPr sz="3742"/>
            </a:lvl5pPr>
            <a:lvl6pPr marL="5345811" indent="0" algn="ctr">
              <a:buNone/>
              <a:defRPr sz="3742"/>
            </a:lvl6pPr>
            <a:lvl7pPr marL="6414973" indent="0" algn="ctr">
              <a:buNone/>
              <a:defRPr sz="3742"/>
            </a:lvl7pPr>
            <a:lvl8pPr marL="7484135" indent="0" algn="ctr">
              <a:buNone/>
              <a:defRPr sz="3742"/>
            </a:lvl8pPr>
            <a:lvl9pPr marL="8553298" indent="0" algn="ctr">
              <a:buNone/>
              <a:defRPr sz="3742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B94BB-6AE6-41EC-A2C7-B2E657DB0FC2}" type="datetimeFigureOut">
              <a:rPr lang="en-MY" smtClean="0"/>
              <a:t>7/10/2025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D8ADD-44D9-40CE-A6C8-46815F3798F7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078078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B94BB-6AE6-41EC-A2C7-B2E657DB0FC2}" type="datetimeFigureOut">
              <a:rPr lang="en-MY" smtClean="0"/>
              <a:t>7/10/2025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D8ADD-44D9-40CE-A6C8-46815F3798F7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181727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02658" y="1611875"/>
            <a:ext cx="4610844" cy="256568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70125" y="1611875"/>
            <a:ext cx="13565237" cy="256568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B94BB-6AE6-41EC-A2C7-B2E657DB0FC2}" type="datetimeFigureOut">
              <a:rPr lang="en-MY" smtClean="0"/>
              <a:t>7/10/2025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D8ADD-44D9-40CE-A6C8-46815F3798F7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197093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B94BB-6AE6-41EC-A2C7-B2E657DB0FC2}" type="datetimeFigureOut">
              <a:rPr lang="en-MY" smtClean="0"/>
              <a:t>7/10/2025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D8ADD-44D9-40CE-A6C8-46815F3798F7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676296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8988" y="7547788"/>
            <a:ext cx="18443377" cy="12593645"/>
          </a:xfrm>
        </p:spPr>
        <p:txBody>
          <a:bodyPr anchor="b"/>
          <a:lstStyle>
            <a:lvl1pPr>
              <a:defRPr sz="1403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8988" y="20260574"/>
            <a:ext cx="18443377" cy="6622701"/>
          </a:xfrm>
        </p:spPr>
        <p:txBody>
          <a:bodyPr/>
          <a:lstStyle>
            <a:lvl1pPr marL="0" indent="0">
              <a:buNone/>
              <a:defRPr sz="5612">
                <a:solidFill>
                  <a:schemeClr val="tx1">
                    <a:tint val="82000"/>
                  </a:schemeClr>
                </a:solidFill>
              </a:defRPr>
            </a:lvl1pPr>
            <a:lvl2pPr marL="1069162" indent="0">
              <a:buNone/>
              <a:defRPr sz="4677">
                <a:solidFill>
                  <a:schemeClr val="tx1">
                    <a:tint val="82000"/>
                  </a:schemeClr>
                </a:solidFill>
              </a:defRPr>
            </a:lvl2pPr>
            <a:lvl3pPr marL="2138324" indent="0">
              <a:buNone/>
              <a:defRPr sz="4209">
                <a:solidFill>
                  <a:schemeClr val="tx1">
                    <a:tint val="82000"/>
                  </a:schemeClr>
                </a:solidFill>
              </a:defRPr>
            </a:lvl3pPr>
            <a:lvl4pPr marL="3207487" indent="0">
              <a:buNone/>
              <a:defRPr sz="3742">
                <a:solidFill>
                  <a:schemeClr val="tx1">
                    <a:tint val="82000"/>
                  </a:schemeClr>
                </a:solidFill>
              </a:defRPr>
            </a:lvl4pPr>
            <a:lvl5pPr marL="4276649" indent="0">
              <a:buNone/>
              <a:defRPr sz="3742">
                <a:solidFill>
                  <a:schemeClr val="tx1">
                    <a:tint val="82000"/>
                  </a:schemeClr>
                </a:solidFill>
              </a:defRPr>
            </a:lvl5pPr>
            <a:lvl6pPr marL="5345811" indent="0">
              <a:buNone/>
              <a:defRPr sz="3742">
                <a:solidFill>
                  <a:schemeClr val="tx1">
                    <a:tint val="82000"/>
                  </a:schemeClr>
                </a:solidFill>
              </a:defRPr>
            </a:lvl6pPr>
            <a:lvl7pPr marL="6414973" indent="0">
              <a:buNone/>
              <a:defRPr sz="3742">
                <a:solidFill>
                  <a:schemeClr val="tx1">
                    <a:tint val="82000"/>
                  </a:schemeClr>
                </a:solidFill>
              </a:defRPr>
            </a:lvl7pPr>
            <a:lvl8pPr marL="7484135" indent="0">
              <a:buNone/>
              <a:defRPr sz="3742">
                <a:solidFill>
                  <a:schemeClr val="tx1">
                    <a:tint val="82000"/>
                  </a:schemeClr>
                </a:solidFill>
              </a:defRPr>
            </a:lvl8pPr>
            <a:lvl9pPr marL="8553298" indent="0">
              <a:buNone/>
              <a:defRPr sz="3742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B94BB-6AE6-41EC-A2C7-B2E657DB0FC2}" type="datetimeFigureOut">
              <a:rPr lang="en-MY" smtClean="0"/>
              <a:t>7/10/2025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D8ADD-44D9-40CE-A6C8-46815F3798F7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636257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70124" y="8059374"/>
            <a:ext cx="9088041" cy="192093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25460" y="8059374"/>
            <a:ext cx="9088041" cy="192093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B94BB-6AE6-41EC-A2C7-B2E657DB0FC2}" type="datetimeFigureOut">
              <a:rPr lang="en-MY" smtClean="0"/>
              <a:t>7/10/2025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D8ADD-44D9-40CE-A6C8-46815F3798F7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729180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1611882"/>
            <a:ext cx="18443377" cy="585180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2912" y="7421634"/>
            <a:ext cx="9046274" cy="3637228"/>
          </a:xfrm>
        </p:spPr>
        <p:txBody>
          <a:bodyPr anchor="b"/>
          <a:lstStyle>
            <a:lvl1pPr marL="0" indent="0">
              <a:buNone/>
              <a:defRPr sz="5612" b="1"/>
            </a:lvl1pPr>
            <a:lvl2pPr marL="1069162" indent="0">
              <a:buNone/>
              <a:defRPr sz="4677" b="1"/>
            </a:lvl2pPr>
            <a:lvl3pPr marL="2138324" indent="0">
              <a:buNone/>
              <a:defRPr sz="4209" b="1"/>
            </a:lvl3pPr>
            <a:lvl4pPr marL="3207487" indent="0">
              <a:buNone/>
              <a:defRPr sz="3742" b="1"/>
            </a:lvl4pPr>
            <a:lvl5pPr marL="4276649" indent="0">
              <a:buNone/>
              <a:defRPr sz="3742" b="1"/>
            </a:lvl5pPr>
            <a:lvl6pPr marL="5345811" indent="0">
              <a:buNone/>
              <a:defRPr sz="3742" b="1"/>
            </a:lvl6pPr>
            <a:lvl7pPr marL="6414973" indent="0">
              <a:buNone/>
              <a:defRPr sz="3742" b="1"/>
            </a:lvl7pPr>
            <a:lvl8pPr marL="7484135" indent="0">
              <a:buNone/>
              <a:defRPr sz="3742" b="1"/>
            </a:lvl8pPr>
            <a:lvl9pPr marL="8553298" indent="0">
              <a:buNone/>
              <a:defRPr sz="374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72912" y="11058863"/>
            <a:ext cx="9046274" cy="162659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25461" y="7421634"/>
            <a:ext cx="9090826" cy="3637228"/>
          </a:xfrm>
        </p:spPr>
        <p:txBody>
          <a:bodyPr anchor="b"/>
          <a:lstStyle>
            <a:lvl1pPr marL="0" indent="0">
              <a:buNone/>
              <a:defRPr sz="5612" b="1"/>
            </a:lvl1pPr>
            <a:lvl2pPr marL="1069162" indent="0">
              <a:buNone/>
              <a:defRPr sz="4677" b="1"/>
            </a:lvl2pPr>
            <a:lvl3pPr marL="2138324" indent="0">
              <a:buNone/>
              <a:defRPr sz="4209" b="1"/>
            </a:lvl3pPr>
            <a:lvl4pPr marL="3207487" indent="0">
              <a:buNone/>
              <a:defRPr sz="3742" b="1"/>
            </a:lvl4pPr>
            <a:lvl5pPr marL="4276649" indent="0">
              <a:buNone/>
              <a:defRPr sz="3742" b="1"/>
            </a:lvl5pPr>
            <a:lvl6pPr marL="5345811" indent="0">
              <a:buNone/>
              <a:defRPr sz="3742" b="1"/>
            </a:lvl6pPr>
            <a:lvl7pPr marL="6414973" indent="0">
              <a:buNone/>
              <a:defRPr sz="3742" b="1"/>
            </a:lvl7pPr>
            <a:lvl8pPr marL="7484135" indent="0">
              <a:buNone/>
              <a:defRPr sz="3742" b="1"/>
            </a:lvl8pPr>
            <a:lvl9pPr marL="8553298" indent="0">
              <a:buNone/>
              <a:defRPr sz="374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25461" y="11058863"/>
            <a:ext cx="9090826" cy="162659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B94BB-6AE6-41EC-A2C7-B2E657DB0FC2}" type="datetimeFigureOut">
              <a:rPr lang="en-MY" smtClean="0"/>
              <a:t>7/10/2025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D8ADD-44D9-40CE-A6C8-46815F3798F7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302754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B94BB-6AE6-41EC-A2C7-B2E657DB0FC2}" type="datetimeFigureOut">
              <a:rPr lang="en-MY" smtClean="0"/>
              <a:t>7/10/2025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D8ADD-44D9-40CE-A6C8-46815F3798F7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634466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B94BB-6AE6-41EC-A2C7-B2E657DB0FC2}" type="datetimeFigureOut">
              <a:rPr lang="en-MY" smtClean="0"/>
              <a:t>7/10/2025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D8ADD-44D9-40CE-A6C8-46815F3798F7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344176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2018348"/>
            <a:ext cx="6896776" cy="7064216"/>
          </a:xfrm>
        </p:spPr>
        <p:txBody>
          <a:bodyPr anchor="b"/>
          <a:lstStyle>
            <a:lvl1pPr>
              <a:defRPr sz="748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90826" y="4359077"/>
            <a:ext cx="10825460" cy="21515024"/>
          </a:xfrm>
        </p:spPr>
        <p:txBody>
          <a:bodyPr/>
          <a:lstStyle>
            <a:lvl1pPr>
              <a:defRPr sz="7483"/>
            </a:lvl1pPr>
            <a:lvl2pPr>
              <a:defRPr sz="6548"/>
            </a:lvl2pPr>
            <a:lvl3pPr>
              <a:defRPr sz="5612"/>
            </a:lvl3pPr>
            <a:lvl4pPr>
              <a:defRPr sz="4677"/>
            </a:lvl4pPr>
            <a:lvl5pPr>
              <a:defRPr sz="4677"/>
            </a:lvl5pPr>
            <a:lvl6pPr>
              <a:defRPr sz="4677"/>
            </a:lvl6pPr>
            <a:lvl7pPr>
              <a:defRPr sz="4677"/>
            </a:lvl7pPr>
            <a:lvl8pPr>
              <a:defRPr sz="4677"/>
            </a:lvl8pPr>
            <a:lvl9pPr>
              <a:defRPr sz="467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9082564"/>
            <a:ext cx="6896776" cy="16826573"/>
          </a:xfrm>
        </p:spPr>
        <p:txBody>
          <a:bodyPr/>
          <a:lstStyle>
            <a:lvl1pPr marL="0" indent="0">
              <a:buNone/>
              <a:defRPr sz="3742"/>
            </a:lvl1pPr>
            <a:lvl2pPr marL="1069162" indent="0">
              <a:buNone/>
              <a:defRPr sz="3274"/>
            </a:lvl2pPr>
            <a:lvl3pPr marL="2138324" indent="0">
              <a:buNone/>
              <a:defRPr sz="2806"/>
            </a:lvl3pPr>
            <a:lvl4pPr marL="3207487" indent="0">
              <a:buNone/>
              <a:defRPr sz="2339"/>
            </a:lvl4pPr>
            <a:lvl5pPr marL="4276649" indent="0">
              <a:buNone/>
              <a:defRPr sz="2339"/>
            </a:lvl5pPr>
            <a:lvl6pPr marL="5345811" indent="0">
              <a:buNone/>
              <a:defRPr sz="2339"/>
            </a:lvl6pPr>
            <a:lvl7pPr marL="6414973" indent="0">
              <a:buNone/>
              <a:defRPr sz="2339"/>
            </a:lvl7pPr>
            <a:lvl8pPr marL="7484135" indent="0">
              <a:buNone/>
              <a:defRPr sz="2339"/>
            </a:lvl8pPr>
            <a:lvl9pPr marL="8553298" indent="0">
              <a:buNone/>
              <a:defRPr sz="233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B94BB-6AE6-41EC-A2C7-B2E657DB0FC2}" type="datetimeFigureOut">
              <a:rPr lang="en-MY" smtClean="0"/>
              <a:t>7/10/2025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D8ADD-44D9-40CE-A6C8-46815F3798F7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881466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2018348"/>
            <a:ext cx="6896776" cy="7064216"/>
          </a:xfrm>
        </p:spPr>
        <p:txBody>
          <a:bodyPr anchor="b"/>
          <a:lstStyle>
            <a:lvl1pPr>
              <a:defRPr sz="748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090826" y="4359077"/>
            <a:ext cx="10825460" cy="21515024"/>
          </a:xfrm>
        </p:spPr>
        <p:txBody>
          <a:bodyPr anchor="t"/>
          <a:lstStyle>
            <a:lvl1pPr marL="0" indent="0">
              <a:buNone/>
              <a:defRPr sz="7483"/>
            </a:lvl1pPr>
            <a:lvl2pPr marL="1069162" indent="0">
              <a:buNone/>
              <a:defRPr sz="6548"/>
            </a:lvl2pPr>
            <a:lvl3pPr marL="2138324" indent="0">
              <a:buNone/>
              <a:defRPr sz="5612"/>
            </a:lvl3pPr>
            <a:lvl4pPr marL="3207487" indent="0">
              <a:buNone/>
              <a:defRPr sz="4677"/>
            </a:lvl4pPr>
            <a:lvl5pPr marL="4276649" indent="0">
              <a:buNone/>
              <a:defRPr sz="4677"/>
            </a:lvl5pPr>
            <a:lvl6pPr marL="5345811" indent="0">
              <a:buNone/>
              <a:defRPr sz="4677"/>
            </a:lvl6pPr>
            <a:lvl7pPr marL="6414973" indent="0">
              <a:buNone/>
              <a:defRPr sz="4677"/>
            </a:lvl7pPr>
            <a:lvl8pPr marL="7484135" indent="0">
              <a:buNone/>
              <a:defRPr sz="4677"/>
            </a:lvl8pPr>
            <a:lvl9pPr marL="8553298" indent="0">
              <a:buNone/>
              <a:defRPr sz="467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9082564"/>
            <a:ext cx="6896776" cy="16826573"/>
          </a:xfrm>
        </p:spPr>
        <p:txBody>
          <a:bodyPr/>
          <a:lstStyle>
            <a:lvl1pPr marL="0" indent="0">
              <a:buNone/>
              <a:defRPr sz="3742"/>
            </a:lvl1pPr>
            <a:lvl2pPr marL="1069162" indent="0">
              <a:buNone/>
              <a:defRPr sz="3274"/>
            </a:lvl2pPr>
            <a:lvl3pPr marL="2138324" indent="0">
              <a:buNone/>
              <a:defRPr sz="2806"/>
            </a:lvl3pPr>
            <a:lvl4pPr marL="3207487" indent="0">
              <a:buNone/>
              <a:defRPr sz="2339"/>
            </a:lvl4pPr>
            <a:lvl5pPr marL="4276649" indent="0">
              <a:buNone/>
              <a:defRPr sz="2339"/>
            </a:lvl5pPr>
            <a:lvl6pPr marL="5345811" indent="0">
              <a:buNone/>
              <a:defRPr sz="2339"/>
            </a:lvl6pPr>
            <a:lvl7pPr marL="6414973" indent="0">
              <a:buNone/>
              <a:defRPr sz="2339"/>
            </a:lvl7pPr>
            <a:lvl8pPr marL="7484135" indent="0">
              <a:buNone/>
              <a:defRPr sz="2339"/>
            </a:lvl8pPr>
            <a:lvl9pPr marL="8553298" indent="0">
              <a:buNone/>
              <a:defRPr sz="233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B94BB-6AE6-41EC-A2C7-B2E657DB0FC2}" type="datetimeFigureOut">
              <a:rPr lang="en-MY" smtClean="0"/>
              <a:t>7/10/2025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D8ADD-44D9-40CE-A6C8-46815F3798F7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154613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70124" y="1611882"/>
            <a:ext cx="18443377" cy="5851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0124" y="8059374"/>
            <a:ext cx="18443377" cy="19209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70124" y="28060644"/>
            <a:ext cx="4811316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ADB94BB-6AE6-41EC-A2C7-B2E657DB0FC2}" type="datetimeFigureOut">
              <a:rPr lang="en-MY" smtClean="0"/>
              <a:t>7/10/2025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83326" y="28060644"/>
            <a:ext cx="7216973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102185" y="28060644"/>
            <a:ext cx="4811316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BFD8ADD-44D9-40CE-A6C8-46815F3798F7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016555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2138324" rtl="0" eaLnBrk="1" latinLnBrk="0" hangingPunct="1">
        <a:lnSpc>
          <a:spcPct val="90000"/>
        </a:lnSpc>
        <a:spcBef>
          <a:spcPct val="0"/>
        </a:spcBef>
        <a:buNone/>
        <a:defRPr sz="102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4581" indent="-534581" algn="l" defTabSz="2138324" rtl="0" eaLnBrk="1" latinLnBrk="0" hangingPunct="1">
        <a:lnSpc>
          <a:spcPct val="90000"/>
        </a:lnSpc>
        <a:spcBef>
          <a:spcPts val="2339"/>
        </a:spcBef>
        <a:buFont typeface="Arial" panose="020B0604020202020204" pitchFamily="34" charset="0"/>
        <a:buChar char="•"/>
        <a:defRPr sz="6548" kern="1200">
          <a:solidFill>
            <a:schemeClr val="tx1"/>
          </a:solidFill>
          <a:latin typeface="+mn-lt"/>
          <a:ea typeface="+mn-ea"/>
          <a:cs typeface="+mn-cs"/>
        </a:defRPr>
      </a:lvl1pPr>
      <a:lvl2pPr marL="1603743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5612" kern="1200">
          <a:solidFill>
            <a:schemeClr val="tx1"/>
          </a:solidFill>
          <a:latin typeface="+mn-lt"/>
          <a:ea typeface="+mn-ea"/>
          <a:cs typeface="+mn-cs"/>
        </a:defRPr>
      </a:lvl2pPr>
      <a:lvl3pPr marL="2672906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677" kern="1200">
          <a:solidFill>
            <a:schemeClr val="tx1"/>
          </a:solidFill>
          <a:latin typeface="+mn-lt"/>
          <a:ea typeface="+mn-ea"/>
          <a:cs typeface="+mn-cs"/>
        </a:defRPr>
      </a:lvl3pPr>
      <a:lvl4pPr marL="3742068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4pPr>
      <a:lvl5pPr marL="4811230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5pPr>
      <a:lvl6pPr marL="5880392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6pPr>
      <a:lvl7pPr marL="6949554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7pPr>
      <a:lvl8pPr marL="8018717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8pPr>
      <a:lvl9pPr marL="9087879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2pPr>
      <a:lvl3pPr marL="2138324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3pPr>
      <a:lvl4pPr marL="3207487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4pPr>
      <a:lvl5pPr marL="4276649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5pPr>
      <a:lvl6pPr marL="5345811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6pPr>
      <a:lvl7pPr marL="6414973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7pPr>
      <a:lvl8pPr marL="7484135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8pPr>
      <a:lvl9pPr marL="8553298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9C85970-47BA-F488-DEB7-26AB7C859E14}"/>
              </a:ext>
            </a:extLst>
          </p:cNvPr>
          <p:cNvSpPr txBox="1"/>
          <p:nvPr/>
        </p:nvSpPr>
        <p:spPr>
          <a:xfrm>
            <a:off x="2735789" y="6966138"/>
            <a:ext cx="15912046" cy="1634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The poster content should cover the following key points:</a:t>
            </a:r>
          </a:p>
          <a:p>
            <a:endParaRPr lang="en-MY" sz="4800" dirty="0"/>
          </a:p>
          <a:p>
            <a:r>
              <a:rPr lang="en-MY" sz="4800" b="1" dirty="0"/>
              <a:t>Title:</a:t>
            </a:r>
          </a:p>
          <a:p>
            <a:r>
              <a:rPr lang="en-MY" sz="4800" b="1" dirty="0"/>
              <a:t>Authors Name &amp; Affiliation:</a:t>
            </a:r>
          </a:p>
          <a:p>
            <a:r>
              <a:rPr lang="en-MY" sz="4800" b="1" dirty="0"/>
              <a:t>Introduction:</a:t>
            </a:r>
          </a:p>
          <a:p>
            <a:r>
              <a:rPr lang="en-MY" sz="4800" b="1" dirty="0"/>
              <a:t>Aims/Objectives:</a:t>
            </a:r>
          </a:p>
          <a:p>
            <a:r>
              <a:rPr lang="en-MY" sz="4800" b="1" dirty="0"/>
              <a:t>Study Area:</a:t>
            </a:r>
          </a:p>
          <a:p>
            <a:r>
              <a:rPr lang="en-MY" sz="4800" b="1" dirty="0"/>
              <a:t>Methodology: </a:t>
            </a:r>
          </a:p>
          <a:p>
            <a:r>
              <a:rPr lang="en-MY" sz="4800" b="1" dirty="0"/>
              <a:t>Result/Findings:</a:t>
            </a:r>
          </a:p>
          <a:p>
            <a:r>
              <a:rPr lang="en-MY" sz="4800" b="1" dirty="0"/>
              <a:t>Analysis/Discussions:</a:t>
            </a:r>
          </a:p>
          <a:p>
            <a:r>
              <a:rPr lang="en-MY" sz="4800" b="1" dirty="0"/>
              <a:t>Conclusion:</a:t>
            </a:r>
            <a:br>
              <a:rPr lang="en-MY" sz="4800" b="1" dirty="0"/>
            </a:br>
            <a:r>
              <a:rPr lang="en-MY" sz="4800" b="1" dirty="0"/>
              <a:t>Acknowledgment:</a:t>
            </a:r>
          </a:p>
          <a:p>
            <a:r>
              <a:rPr lang="en-MY" sz="4800" b="1" dirty="0"/>
              <a:t>References:</a:t>
            </a:r>
          </a:p>
          <a:p>
            <a:endParaRPr lang="en-MY" sz="4800" b="1" dirty="0"/>
          </a:p>
          <a:p>
            <a:endParaRPr lang="en-MY" sz="4800" b="1" dirty="0"/>
          </a:p>
          <a:p>
            <a:r>
              <a:rPr lang="en-US" sz="4800" b="1" dirty="0"/>
              <a:t>Authors are welcome to design the poster using their own creativity. </a:t>
            </a:r>
            <a:endParaRPr lang="en-MY" sz="4800" b="1" dirty="0"/>
          </a:p>
          <a:p>
            <a:r>
              <a:rPr lang="en-MY" sz="4800" b="1" dirty="0"/>
              <a:t>Thank you.</a:t>
            </a:r>
          </a:p>
          <a:p>
            <a:endParaRPr lang="en-MY" sz="4800" b="1" dirty="0"/>
          </a:p>
          <a:p>
            <a:endParaRPr lang="en-MY" sz="4800" b="1" dirty="0"/>
          </a:p>
          <a:p>
            <a:r>
              <a:rPr lang="en-MY" sz="48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013719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99</TotalTime>
  <Words>59</Words>
  <Application>Microsoft Office PowerPoint</Application>
  <PresentationFormat>Custom</PresentationFormat>
  <Paragraphs>19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Farah Shazana Rashidi</dc:creator>
  <cp:lastModifiedBy>Anonymous Reviewer</cp:lastModifiedBy>
  <cp:revision>2</cp:revision>
  <dcterms:created xsi:type="dcterms:W3CDTF">2025-10-07T05:54:40Z</dcterms:created>
  <dcterms:modified xsi:type="dcterms:W3CDTF">2025-10-07T07:55:42Z</dcterms:modified>
</cp:coreProperties>
</file>